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6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2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69E2-E3D8-4748-8D21-1D741C33C280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EA3D8-6D65-484C-9180-629D9ACB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4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A3D8-6D65-484C-9180-629D9ACB3C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6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EA3D8-6D65-484C-9180-629D9ACB3C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6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2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3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2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1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9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8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7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972-AF6A-4F25-ADEA-AF71ECBF1C36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C723-0828-4AAF-B551-6EDAE4B1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cuments\Новая папка (3)зима\snowflake-background-2892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5" y="1"/>
            <a:ext cx="91299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268760"/>
            <a:ext cx="5215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rPr>
              <a:t>Зима в картинах русских художников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6381328"/>
            <a:ext cx="38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Воспитатель:Иващенко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funforkids.ru/art/winter/winter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Клевер Ю. Ю. Зимний вечер в деревне</a:t>
            </a:r>
          </a:p>
        </p:txBody>
      </p:sp>
    </p:spTree>
    <p:extLst>
      <p:ext uri="{BB962C8B-B14F-4D97-AF65-F5344CB8AC3E}">
        <p14:creationId xmlns:p14="http://schemas.microsoft.com/office/powerpoint/2010/main" val="42570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funforkids.ru/art/winter/winter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63906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Дубовской</a:t>
            </a:r>
            <a:r>
              <a:rPr lang="ru-RU" dirty="0"/>
              <a:t> Н. Н. Зима.</a:t>
            </a:r>
          </a:p>
        </p:txBody>
      </p:sp>
    </p:spTree>
    <p:extLst>
      <p:ext uri="{BB962C8B-B14F-4D97-AF65-F5344CB8AC3E}">
        <p14:creationId xmlns:p14="http://schemas.microsoft.com/office/powerpoint/2010/main" val="30444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funforkids.ru/art/winter/winter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Жуковский С. Ю. Зима.</a:t>
            </a:r>
          </a:p>
        </p:txBody>
      </p:sp>
    </p:spTree>
    <p:extLst>
      <p:ext uri="{BB962C8B-B14F-4D97-AF65-F5344CB8AC3E}">
        <p14:creationId xmlns:p14="http://schemas.microsoft.com/office/powerpoint/2010/main" val="8990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unforkids.ru/art/winter/winter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307265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Дубовской</a:t>
            </a:r>
            <a:r>
              <a:rPr lang="ru-RU" dirty="0"/>
              <a:t> Н. Н. Морозное утро</a:t>
            </a:r>
          </a:p>
        </p:txBody>
      </p:sp>
    </p:spTree>
    <p:extLst>
      <p:ext uri="{BB962C8B-B14F-4D97-AF65-F5344CB8AC3E}">
        <p14:creationId xmlns:p14="http://schemas.microsoft.com/office/powerpoint/2010/main" val="943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6042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24528" y="6154211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 Пластов «Первый снег»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ocuments\Новая папка (3)зима\1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7505"/>
            <a:ext cx="9144000" cy="68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s1.babiki.ru/uploads/images/01/71/50/2013/12/26/4aace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476"/>
            <a:ext cx="5779541" cy="66270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00192" y="615421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Пластов «Первый снег»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6042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ocuments\Новая папка (3)зима\1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2001"/>
            <a:ext cx="9212512" cy="69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28.fastpic.ru/big/2011/1230/9d/4a1f7df001d77f5fc17a2e4b463f18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7977" y="6402130"/>
            <a:ext cx="40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Васнецов А. М. Зимний сон (Зима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48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уинджи А. И.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943" cy="70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65973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Куинджи А. И. Зима</a:t>
            </a:r>
          </a:p>
        </p:txBody>
      </p:sp>
    </p:spTree>
    <p:extLst>
      <p:ext uri="{BB962C8B-B14F-4D97-AF65-F5344CB8AC3E}">
        <p14:creationId xmlns:p14="http://schemas.microsoft.com/office/powerpoint/2010/main" val="894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cuments\Новая папка (3)зима\snowflake-background-2892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5" y="1"/>
            <a:ext cx="91299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268760"/>
            <a:ext cx="52158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Программное содержание:</a:t>
            </a:r>
            <a:endParaRPr lang="ru-RU" sz="2000" dirty="0"/>
          </a:p>
          <a:p>
            <a:r>
              <a:rPr lang="ru-RU" sz="2000" dirty="0"/>
              <a:t>• Продолжать знакомить детей с творчеством </a:t>
            </a:r>
            <a:r>
              <a:rPr lang="ru-RU" sz="2000" dirty="0" smtClean="0"/>
              <a:t>русских художников.</a:t>
            </a:r>
            <a:endParaRPr lang="ru-RU" sz="2000" dirty="0"/>
          </a:p>
          <a:p>
            <a:r>
              <a:rPr lang="ru-RU" sz="2000" dirty="0"/>
              <a:t>• Развивать у детей художественное восприятие произведений изобразительного искусства, учить понимать содержание картины.</a:t>
            </a:r>
          </a:p>
          <a:p>
            <a:r>
              <a:rPr lang="ru-RU" sz="2000" dirty="0"/>
              <a:t>• Формировать представления о выразительных средствах, которые использовал художник.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6154211"/>
            <a:ext cx="289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Пластов «Первый</a:t>
            </a:r>
          </a:p>
          <a:p>
            <a:endParaRPr lang="ru-RU" dirty="0"/>
          </a:p>
        </p:txBody>
      </p:sp>
      <p:pic>
        <p:nvPicPr>
          <p:cNvPr id="4098" name="Picture 2" descr="http://i29.fastpic.ru/big/2011/1230/f2/1cd44cdd055cfed1bb0798bd53b0e1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4"/>
            <a:ext cx="9164006" cy="69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8888" y="629271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Бобровский Г. М. Зима. Снег идет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31.fastpic.ru/big/2011/1230/fb/abdcf3a7c70868d35dcd9e31058ab8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" y="13166"/>
            <a:ext cx="9144000" cy="68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24174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Горбатов К. И. Зимний пейзаж с церковью.</a:t>
            </a:r>
          </a:p>
        </p:txBody>
      </p:sp>
    </p:spTree>
    <p:extLst>
      <p:ext uri="{BB962C8B-B14F-4D97-AF65-F5344CB8AC3E}">
        <p14:creationId xmlns:p14="http://schemas.microsoft.com/office/powerpoint/2010/main" val="3436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31.fastpic.ru/big/2011/1230/39/862ef4537eed1b5bf3cfdbe6ee821f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20595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Шишкин И. И. Зима</a:t>
            </a:r>
          </a:p>
        </p:txBody>
      </p:sp>
    </p:spTree>
    <p:extLst>
      <p:ext uri="{BB962C8B-B14F-4D97-AF65-F5344CB8AC3E}">
        <p14:creationId xmlns:p14="http://schemas.microsoft.com/office/powerpoint/2010/main" val="15219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i29.fastpic.ru/big/2011/1230/7c/29e75688b8d4db48a5113afa8f1e5e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i29.fastpic.ru/big/2011/1230/7c/29e75688b8d4db48a5113afa8f1e5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6986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Шильдер</a:t>
            </a:r>
            <a:r>
              <a:rPr lang="ru-RU" dirty="0"/>
              <a:t> А. Н. Зимний лес</a:t>
            </a:r>
          </a:p>
        </p:txBody>
      </p:sp>
    </p:spTree>
    <p:extLst>
      <p:ext uri="{BB962C8B-B14F-4D97-AF65-F5344CB8AC3E}">
        <p14:creationId xmlns:p14="http://schemas.microsoft.com/office/powerpoint/2010/main" val="3266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://i32.fastpic.ru/big/2011/1230/50/d4aae1d86ec6dc949c88faea014904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funforkids.ru/art/winter/winter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639811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Бакшеев В. Н. Зимний пейзаж</a:t>
            </a:r>
          </a:p>
        </p:txBody>
      </p:sp>
    </p:spTree>
    <p:extLst>
      <p:ext uri="{BB962C8B-B14F-4D97-AF65-F5344CB8AC3E}">
        <p14:creationId xmlns:p14="http://schemas.microsoft.com/office/powerpoint/2010/main" val="21981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funforkids.ru/art/winter/winter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" y="-59754"/>
            <a:ext cx="9144000" cy="69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64533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Егорнов А. С. Зима</a:t>
            </a:r>
          </a:p>
        </p:txBody>
      </p:sp>
    </p:spTree>
    <p:extLst>
      <p:ext uri="{BB962C8B-B14F-4D97-AF65-F5344CB8AC3E}">
        <p14:creationId xmlns:p14="http://schemas.microsoft.com/office/powerpoint/2010/main" val="710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funforkids.ru/art/winter/winter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34067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Бродский И. И. Зимний пейзаж.</a:t>
            </a:r>
          </a:p>
        </p:txBody>
      </p:sp>
    </p:spTree>
    <p:extLst>
      <p:ext uri="{BB962C8B-B14F-4D97-AF65-F5344CB8AC3E}">
        <p14:creationId xmlns:p14="http://schemas.microsoft.com/office/powerpoint/2010/main" val="39796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166</Words>
  <Application>Microsoft Office PowerPoint</Application>
  <PresentationFormat>Экран (4:3)</PresentationFormat>
  <Paragraphs>24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2017-01-15T18:16:33Z</dcterms:created>
  <dcterms:modified xsi:type="dcterms:W3CDTF">2017-01-16T17:46:23Z</dcterms:modified>
</cp:coreProperties>
</file>